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YPc-NRc_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nortonafulton/Refle" TargetMode="External"/><Relationship Id="rId2" Type="http://schemas.openxmlformats.org/officeDocument/2006/relationships/hyperlink" Target="http://www.randolphmediacenter.weebl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dlet.com/nortonafulton/Reflec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Padlet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weebly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For Presentation and Publication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4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what we learned.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Post a picture with text showing what we learned.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r="5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33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436"/>
            <a:ext cx="7772400" cy="42663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Embed code provided</a:t>
            </a:r>
          </a:p>
          <a:p>
            <a:r>
              <a:rPr lang="en-US" dirty="0" smtClean="0"/>
              <a:t>Link  provided</a:t>
            </a:r>
          </a:p>
          <a:p>
            <a:r>
              <a:rPr lang="en-US" dirty="0" smtClean="0"/>
              <a:t>QR Code provided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r="13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Post a picture or not and defend your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STUDENT VOCABULARY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14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Can be student or teacher created. </a:t>
            </a:r>
          </a:p>
          <a:p>
            <a:r>
              <a:rPr lang="en-US" dirty="0" smtClean="0"/>
              <a:t>Include photos, videos, pdfs, word docs, and commentary.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BRAINSTORMING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r="50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Ask high level questions.</a:t>
            </a:r>
          </a:p>
          <a:p>
            <a:r>
              <a:rPr lang="en-US" dirty="0" smtClean="0"/>
              <a:t>Group collaboration.</a:t>
            </a:r>
          </a:p>
          <a:p>
            <a:r>
              <a:rPr lang="en-US" dirty="0" smtClean="0"/>
              <a:t>Ticket out the door.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NOTE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r="9821"/>
          <a:stretch>
            <a:fillRect/>
          </a:stretch>
        </p:blipFill>
        <p:spPr>
          <a:xfrm>
            <a:off x="0" y="0"/>
            <a:ext cx="8531352" cy="63825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REACH OUT TO OTHER CLASSES, COMMUNITY WORKERS, FAMILIES,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VOCABULARY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r="36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 it in a sentence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Prefix/Suffix</a:t>
            </a:r>
          </a:p>
          <a:p>
            <a:r>
              <a:rPr lang="en-US" dirty="0" smtClean="0"/>
              <a:t>Parts of Speech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your </a:t>
            </a:r>
            <a:r>
              <a:rPr lang="en-US" dirty="0" err="1" smtClean="0"/>
              <a:t>padlet</a:t>
            </a:r>
            <a:r>
              <a:rPr lang="en-US" dirty="0" smtClean="0"/>
              <a:t> to your WEEBLY site.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r="11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42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Weebly.com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3" b="146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Pick your site.</a:t>
            </a:r>
          </a:p>
          <a:p>
            <a:r>
              <a:rPr lang="en-US" dirty="0" smtClean="0"/>
              <a:t>Click EDIT button.</a:t>
            </a:r>
          </a:p>
          <a:p>
            <a:r>
              <a:rPr lang="en-US" dirty="0" smtClean="0"/>
              <a:t>Go to correct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Tutorial…</a:t>
            </a:r>
            <a:endParaRPr lang="en-US" dirty="0"/>
          </a:p>
        </p:txBody>
      </p:sp>
      <p:pic>
        <p:nvPicPr>
          <p:cNvPr id="10" name="g1YPc-NRc_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8479" y="22419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Embed Code.</a:t>
            </a:r>
            <a:br>
              <a:rPr lang="en-US" dirty="0" smtClean="0"/>
            </a:br>
            <a:r>
              <a:rPr lang="en-US" dirty="0" smtClean="0"/>
              <a:t>Drag and Drop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r="60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HTML from </a:t>
            </a:r>
            <a:r>
              <a:rPr lang="en-US" dirty="0" err="1" smtClean="0"/>
              <a:t>Padlet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r="1466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Button.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 b="10243"/>
          <a:stretch>
            <a:fillRect/>
          </a:stretch>
        </p:blipFill>
        <p:spPr>
          <a:xfrm>
            <a:off x="189962" y="199107"/>
            <a:ext cx="8531352" cy="63825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Choose Button in Design  Sidebar.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8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www.randolphmediacenter.weebly.com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padlet.com/nortonafulton/Refle</a:t>
            </a:r>
            <a:endParaRPr lang="en-US" dirty="0"/>
          </a:p>
          <a:p>
            <a:r>
              <a:rPr lang="en-US" dirty="0" err="1" smtClean="0">
                <a:hlinkClick r:id="rId4"/>
              </a:rPr>
              <a:t>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an account.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Sign up or use your Google Account.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71" y="609600"/>
            <a:ext cx="4007457" cy="5334000"/>
          </a:xfrm>
        </p:spPr>
      </p:pic>
    </p:spTree>
    <p:extLst>
      <p:ext uri="{BB962C8B-B14F-4D97-AF65-F5344CB8AC3E}">
        <p14:creationId xmlns:p14="http://schemas.microsoft.com/office/powerpoint/2010/main" val="10686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528034"/>
            <a:ext cx="2268828" cy="15969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b="182"/>
          <a:stretch>
            <a:fillRect/>
          </a:stretch>
        </p:blipFill>
        <p:spPr>
          <a:xfrm>
            <a:off x="177083" y="121834"/>
            <a:ext cx="8531352" cy="63825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 the description box to ask questions, describe expectations, or give instructions.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 Wallpaper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2" y="609600"/>
            <a:ext cx="7699015" cy="5334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You can add your own if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 Layout.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1003746"/>
            <a:ext cx="4984745" cy="49976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Freeform – posts appear -on page. Great for brainstorming.</a:t>
            </a:r>
          </a:p>
          <a:p>
            <a:r>
              <a:rPr lang="en-US" dirty="0" smtClean="0"/>
              <a:t>Stream  - posts under one another.  Great for blog  style discussions. </a:t>
            </a:r>
            <a:endParaRPr lang="en-US" dirty="0"/>
          </a:p>
          <a:p>
            <a:r>
              <a:rPr lang="en-US" dirty="0" smtClean="0"/>
              <a:t>Grid – Displayed in grid fashion.  Great for displaying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" b="54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Private – You must provide emails of people who may view wall.</a:t>
            </a:r>
          </a:p>
          <a:p>
            <a:r>
              <a:rPr lang="en-US" dirty="0" smtClean="0"/>
              <a:t>Password Protected – Visitors must have a password to visit wall.</a:t>
            </a:r>
          </a:p>
          <a:p>
            <a:r>
              <a:rPr lang="en-US" dirty="0" smtClean="0"/>
              <a:t>Hidden Link –  The wall will have a link but will not be shared in public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AN ADDRESS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b="57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r>
              <a:rPr lang="en-US" dirty="0" smtClean="0"/>
              <a:t> will automatically provide you with a link.</a:t>
            </a:r>
          </a:p>
          <a:p>
            <a:r>
              <a:rPr lang="en-US" dirty="0" smtClean="0"/>
              <a:t>You may easily change the link to your liking.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b="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28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13798</TotalTime>
  <Words>301</Words>
  <Application>Microsoft Office PowerPoint</Application>
  <PresentationFormat>Widescreen</PresentationFormat>
  <Paragraphs>55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Century Gothic</vt:lpstr>
      <vt:lpstr>Garamond</vt:lpstr>
      <vt:lpstr>Savon</vt:lpstr>
      <vt:lpstr>Padlet and weebly</vt:lpstr>
      <vt:lpstr>A Quick Tutorial…</vt:lpstr>
      <vt:lpstr>Get an account.</vt:lpstr>
      <vt:lpstr>PowerPoint Presentation</vt:lpstr>
      <vt:lpstr>Pick a Wallpaper</vt:lpstr>
      <vt:lpstr>Pick a Layout.</vt:lpstr>
      <vt:lpstr>PRIVACY</vt:lpstr>
      <vt:lpstr>PICK AN ADDRESS</vt:lpstr>
      <vt:lpstr>PowerPoint Presentation</vt:lpstr>
      <vt:lpstr>Sharing what we learned. </vt:lpstr>
      <vt:lpstr>SHARING</vt:lpstr>
      <vt:lpstr>DISCUSSION</vt:lpstr>
      <vt:lpstr>STUDENT VOCABULARY</vt:lpstr>
      <vt:lpstr>BRAINSTORMING</vt:lpstr>
      <vt:lpstr>ASSESSMENT</vt:lpstr>
      <vt:lpstr>THANK YOU NOTE</vt:lpstr>
      <vt:lpstr>VOCABULARY</vt:lpstr>
      <vt:lpstr>Add your padlet to your WEEBLY site.</vt:lpstr>
      <vt:lpstr>Weebly.com </vt:lpstr>
      <vt:lpstr>Click Embed Code. Drag and Drop</vt:lpstr>
      <vt:lpstr>Insert HTML from Padlet.</vt:lpstr>
      <vt:lpstr>Add a Button.</vt:lpstr>
      <vt:lpstr>www.randolphmediacenter.weebly.com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Padlet and weebly</dc:title>
  <dc:creator>Norton, Anita</dc:creator>
  <cp:lastModifiedBy>Anita Norton</cp:lastModifiedBy>
  <cp:revision>13</cp:revision>
  <dcterms:created xsi:type="dcterms:W3CDTF">2016-03-06T21:11:20Z</dcterms:created>
  <dcterms:modified xsi:type="dcterms:W3CDTF">2018-03-15T19:00:28Z</dcterms:modified>
</cp:coreProperties>
</file>