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3.amazonaws.com/cdn.freshdesk.com/data/helpdesk/attachments/production/6026766940/original/qg_student_sources_cite.png?1467752179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3.amazonaws.com/cdn.freshdesk.com/data/helpdesk/attachments/production/6026754646/original/qg_student_project_screen.png?146774263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3.amazonaws.com/cdn.freshdesk.com/data/helpdesk/attachments/production/6026769892/original/qg_student_project_new.png?1467754798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3.amazonaws.com/cdn.freshdesk.com/data/helpdesk/attachments/production/6026763451/original/qg_student_project_create.png?1467749505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3.amazonaws.com/cdn.freshdesk.com/data/helpdesk/attachments/production/6026763715/original/qg_student_dashboard.png?146774970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3.amazonaws.com/cdn.freshdesk.com/data/helpdesk/attachments/production/6026764141/original/qg_student_dashboard_sources.png?146775000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NOODLETOOLS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Citation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7418" y="-49611"/>
            <a:ext cx="1072341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On the Sources screen, click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Create new citation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and select the best match for your source from the choices given.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endParaRPr kumimoji="0" lang="en-US" altLang="en-US" sz="56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 descr="https://s3.amazonaws.com/cdn.freshdesk.com/data/helpdesk/attachments/production/6026766940/original/qg_student_sources_cite.png?146775217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1" y="1149927"/>
            <a:ext cx="5444837" cy="539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3.amazonaws.com/cdn.freshdesk.com/data/helpdesk/attachments/production/6026769354/original/qg_student_showme.png?14677542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2" y="2114544"/>
            <a:ext cx="6164984" cy="361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0182" y="6040583"/>
            <a:ext cx="814647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Click </a:t>
            </a:r>
            <a:r>
              <a:rPr lang="en-US" altLang="en-US" sz="2400" b="1" dirty="0">
                <a:solidFill>
                  <a:srgbClr val="000000"/>
                </a:solidFill>
                <a:latin typeface="Helvetica" panose="020B0604020202020204" pitchFamily="34" charset="0"/>
              </a:rPr>
              <a:t>Continue</a:t>
            </a:r>
            <a:r>
              <a:rPr lang="en-US" alt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 to go to the next screen.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5855" y="360218"/>
            <a:ext cx="1051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On the </a:t>
            </a:r>
            <a:r>
              <a:rPr lang="en-US" altLang="en-US" sz="3600" dirty="0">
                <a:solidFill>
                  <a:srgbClr val="000000"/>
                </a:solidFill>
                <a:latin typeface="Helvetica" panose="020B0604020202020204" pitchFamily="34" charset="0"/>
              </a:rPr>
              <a:t>next screen, depending on the citation type selected, a </a:t>
            </a:r>
            <a:r>
              <a:rPr lang="en-US" altLang="en-US" sz="3600" b="1" dirty="0">
                <a:solidFill>
                  <a:srgbClr val="000000"/>
                </a:solidFill>
                <a:latin typeface="Helvetica" panose="020B0604020202020204" pitchFamily="34" charset="0"/>
              </a:rPr>
              <a:t>Show Me </a:t>
            </a:r>
            <a:r>
              <a:rPr lang="en-US" altLang="en-US" sz="3600" dirty="0">
                <a:solidFill>
                  <a:srgbClr val="000000"/>
                </a:solidFill>
                <a:latin typeface="Helvetica" panose="020B0604020202020204" pitchFamily="34" charset="0"/>
              </a:rPr>
              <a:t>tutorial may be available to help you evaluate the source. 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create new citation.  </a:t>
            </a:r>
            <a:br>
              <a:rPr lang="en-US" dirty="0" smtClean="0"/>
            </a:br>
            <a:r>
              <a:rPr lang="en-US" dirty="0" smtClean="0"/>
              <a:t>Choose type of resource.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85" y="2944091"/>
            <a:ext cx="117633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393123"/>
            <a:ext cx="11325225" cy="601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45" y="2203578"/>
            <a:ext cx="9010650" cy="452425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290"/>
              </p:ext>
            </p:extLst>
          </p:nvPr>
        </p:nvGraphicFramePr>
        <p:xfrm>
          <a:off x="951202" y="304801"/>
          <a:ext cx="9720262" cy="1737360"/>
        </p:xfrm>
        <a:graphic>
          <a:graphicData uri="http://schemas.openxmlformats.org/drawingml/2006/table">
            <a:tbl>
              <a:tblPr/>
              <a:tblGrid>
                <a:gridCol w="2885290"/>
                <a:gridCol w="2278324"/>
                <a:gridCol w="2278324"/>
                <a:gridCol w="2278324"/>
              </a:tblGrid>
              <a:tr h="1617518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Quick cite:</a:t>
                      </a:r>
                      <a:endParaRPr lang="en-US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Copy &amp; paste a citation</a:t>
                      </a:r>
                      <a:endParaRPr lang="en-US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 smtClean="0">
                          <a:effectLst/>
                        </a:rPr>
                        <a:t>Look for citation on site.  Copy.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CLICK</a:t>
                      </a:r>
                      <a:r>
                        <a:rPr lang="en-US" baseline="0" dirty="0" smtClean="0">
                          <a:effectLst/>
                        </a:rPr>
                        <a:t> “copy and paste” citation.  Follow directions. 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effectLst/>
                      </a:endParaRPr>
                    </a:p>
                    <a:p>
                      <a:endParaRPr lang="en-US" dirty="0" smtClean="0">
                        <a:effectLst/>
                      </a:endParaRPr>
                    </a:p>
                    <a:p>
                      <a:endParaRPr lang="en-US" dirty="0" smtClean="0">
                        <a:effectLst/>
                      </a:endParaRPr>
                    </a:p>
                    <a:p>
                      <a:endParaRPr lang="en-US" dirty="0">
                        <a:effectLst/>
                      </a:endParaRPr>
                    </a:p>
                  </a:txBody>
                  <a:tcPr marL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effectLst/>
                      </a:endParaRPr>
                    </a:p>
                  </a:txBody>
                  <a:tcPr marL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AutoShape 6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951202" y="955962"/>
            <a:ext cx="304800" cy="72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DefaultOcx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2788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9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to submit!!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2632364"/>
            <a:ext cx="11748654" cy="24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Here’s what it will look like.  Make sure to sort alphabetically.</a:t>
            </a:r>
            <a:br>
              <a:rPr lang="en-US" dirty="0" smtClean="0"/>
            </a:br>
            <a:r>
              <a:rPr lang="en-US" dirty="0" smtClean="0"/>
              <a:t>Print/export.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54" y="2610283"/>
            <a:ext cx="11369010" cy="33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4438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Works Cited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Home Page.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www.google.com. Accessed 10 Sept. 2017.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Lion."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Britannica School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Encyclopædia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Britannica, 13 Aug. 2017. school.eb.com.proxygsu-scob.galileo.usg.edu/levels/middle/article/lion/275490. Accessed 11 Sep. 2017.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8912" y="337929"/>
            <a:ext cx="595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Choose Export to Word and SAVE.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2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HAPPY NOODLING!!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Desktop – choose Cobb Digital library. </a:t>
            </a:r>
            <a:br>
              <a:rPr lang="en-US" dirty="0" smtClean="0"/>
            </a:br>
            <a:r>
              <a:rPr lang="en-US" dirty="0" smtClean="0"/>
              <a:t>Login – </a:t>
            </a:r>
            <a:r>
              <a:rPr lang="en-US" dirty="0" err="1" smtClean="0"/>
              <a:t>mabry</a:t>
            </a:r>
            <a:r>
              <a:rPr lang="en-US" dirty="0" smtClean="0"/>
              <a:t>/chargers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39" y="2279857"/>
            <a:ext cx="3965644" cy="39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</a:t>
            </a:r>
            <a:r>
              <a:rPr lang="en-US" dirty="0" err="1" smtClean="0"/>
              <a:t>noodletools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38" y="2086296"/>
            <a:ext cx="6597307" cy="393350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Click: </a:t>
            </a:r>
          </a:p>
          <a:p>
            <a:r>
              <a:rPr lang="en-US" sz="4400" dirty="0" smtClean="0"/>
              <a:t>  OPEN NOW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21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office 365 to access your account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69" y="1985962"/>
            <a:ext cx="5314950" cy="28575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If this is the first time you have logged in through Office 365, an intermediate screen gives you an opportunity to either create a new account or to link an existing account to your Office 365 account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First.last@students.cobbk12.org</a:t>
            </a:r>
            <a:endParaRPr lang="en-US" sz="28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66255" y="1402302"/>
            <a:ext cx="12539882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After you register, you will see the Projects screen: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endParaRPr kumimoji="0" lang="en-US" altLang="en-US" sz="1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s://s3.amazonaws.com/cdn.freshdesk.com/data/helpdesk/attachments/production/6026754646/original/qg_student_project_screen.png?146774263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2684361"/>
            <a:ext cx="11347678" cy="25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84178" y="1458648"/>
            <a:ext cx="9033242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to start a new project and a source list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/>
            </a:r>
            <a:b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On the Projects screen, click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New project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endParaRPr kumimoji="0" lang="en-US" altLang="en-US" sz="1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tps://s3.amazonaws.com/cdn.freshdesk.com/data/helpdesk/attachments/production/6026769892/original/qg_student_project_new.png?146775479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" y="3749675"/>
            <a:ext cx="104394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3.amazonaws.com/cdn.freshdesk.com/data/helpdesk/attachments/production/6026763451/original/qg_student_project_create.png?14677495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6" y="2676957"/>
            <a:ext cx="694372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42108" y="304800"/>
            <a:ext cx="105294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On </a:t>
            </a:r>
            <a:r>
              <a:rPr lang="en-US" sz="2800" dirty="0">
                <a:solidFill>
                  <a:srgbClr val="000000"/>
                </a:solidFill>
                <a:latin typeface="Helvetica" panose="020B0604020202020204" pitchFamily="34" charset="0"/>
              </a:rPr>
              <a:t>the Create a New Project screen that pops up, enter a name for your </a:t>
            </a:r>
            <a:r>
              <a:rPr lang="en-US" sz="2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project.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Select </a:t>
            </a:r>
            <a:r>
              <a:rPr lang="en-US" sz="2800" dirty="0">
                <a:solidFill>
                  <a:srgbClr val="000000"/>
                </a:solidFill>
                <a:latin typeface="Helvetica" panose="020B0604020202020204" pitchFamily="34" charset="0"/>
              </a:rPr>
              <a:t>the </a:t>
            </a:r>
            <a:r>
              <a:rPr lang="en-US" sz="2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MLA Citation Style.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Select Starter level.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Click </a:t>
            </a:r>
            <a:r>
              <a:rPr lang="en-US" sz="2800" b="1" dirty="0">
                <a:solidFill>
                  <a:srgbClr val="000000"/>
                </a:solidFill>
                <a:latin typeface="Helvetica" panose="020B0604020202020204" pitchFamily="34" charset="0"/>
              </a:rPr>
              <a:t>Submit</a:t>
            </a:r>
            <a:r>
              <a:rPr lang="en-US" sz="2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89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330076"/>
            <a:ext cx="782374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The Dashboard screen appears. The Dashboard organizes your work environment for effective research. You can see assignments, create to-do lists, submit work, and act on feedback from teachers in an organized way, and all in one place.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endParaRPr kumimoji="0" lang="en-US" altLang="en-US" sz="46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https://s3.amazonaws.com/cdn.freshdesk.com/data/helpdesk/attachments/production/6026763715/original/qg_student_dashboard.png?146774970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18" y="1838181"/>
            <a:ext cx="6859782" cy="48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6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4391" y="426699"/>
            <a:ext cx="1148744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To begin citing sources,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click </a:t>
            </a:r>
            <a:r>
              <a:rPr kumimoji="0" lang="en-US" alt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Sources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in the navigation bar at the top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endParaRPr kumimoji="0" lang="en-US" altLang="en-US" sz="5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 descr="https://s3.amazonaws.com/cdn.freshdesk.com/data/helpdesk/attachments/production/6026764141/original/qg_student_dashboard_sources.png?14677500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59" y="2836258"/>
            <a:ext cx="10687332" cy="14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135</TotalTime>
  <Words>331</Words>
  <Application>Microsoft Office PowerPoint</Application>
  <PresentationFormat>Widescreen</PresentationFormat>
  <Paragraphs>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Helvetica</vt:lpstr>
      <vt:lpstr>Times New Roman</vt:lpstr>
      <vt:lpstr>Tw Cen MT</vt:lpstr>
      <vt:lpstr>Tw Cen MT Condensed</vt:lpstr>
      <vt:lpstr>Wingdings 3</vt:lpstr>
      <vt:lpstr>Integral</vt:lpstr>
      <vt:lpstr>NOODLETOOLS</vt:lpstr>
      <vt:lpstr>From Desktop – choose Cobb Digital library.  Login – mabry/chargers</vt:lpstr>
      <vt:lpstr>Search noodletools</vt:lpstr>
      <vt:lpstr>Use office 365 to access your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create new citation.   Choose type of resource.</vt:lpstr>
      <vt:lpstr>PowerPoint Presentation</vt:lpstr>
      <vt:lpstr>PowerPoint Presentation</vt:lpstr>
      <vt:lpstr>Don’t forget to submit!!</vt:lpstr>
      <vt:lpstr>Here’s what it will look like.  Make sure to sort alphabetically. Print/export.</vt:lpstr>
      <vt:lpstr>PowerPoint Presentation</vt:lpstr>
      <vt:lpstr>HAPPY NOODLING!!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NOODLETOOLS</dc:title>
  <dc:creator>Anita Norton</dc:creator>
  <cp:lastModifiedBy>Anita Norton</cp:lastModifiedBy>
  <cp:revision>11</cp:revision>
  <dcterms:created xsi:type="dcterms:W3CDTF">2017-09-11T15:50:15Z</dcterms:created>
  <dcterms:modified xsi:type="dcterms:W3CDTF">2018-03-06T17:50:02Z</dcterms:modified>
</cp:coreProperties>
</file>