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bb.mackinvia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bb.mackinvia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gv5vW4jMVh6t7uT92UoZd-x5ovKdpFSlu5Ql9Cc1QOw/present?slide=id.i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Cobb Digital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MackinVia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760" y="2222500"/>
            <a:ext cx="4094480" cy="3636963"/>
          </a:xfrm>
        </p:spPr>
      </p:pic>
    </p:spTree>
    <p:extLst>
      <p:ext uri="{BB962C8B-B14F-4D97-AF65-F5344CB8AC3E}">
        <p14:creationId xmlns:p14="http://schemas.microsoft.com/office/powerpoint/2010/main" val="11649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451" y="603053"/>
            <a:ext cx="10571998" cy="970450"/>
          </a:xfrm>
        </p:spPr>
        <p:txBody>
          <a:bodyPr/>
          <a:lstStyle/>
          <a:p>
            <a:r>
              <a:rPr lang="en-US" dirty="0" smtClean="0"/>
              <a:t>User:  </a:t>
            </a:r>
            <a:r>
              <a:rPr lang="en-US" dirty="0" err="1" smtClean="0"/>
              <a:t>mabry</a:t>
            </a:r>
            <a:r>
              <a:rPr lang="en-US" dirty="0" smtClean="0"/>
              <a:t>   Pass:  </a:t>
            </a:r>
            <a:r>
              <a:rPr lang="en-US" dirty="0" smtClean="0"/>
              <a:t>chargers</a:t>
            </a:r>
            <a:br>
              <a:rPr lang="en-US" dirty="0" smtClean="0"/>
            </a:br>
            <a:r>
              <a:rPr lang="en-US" dirty="0" smtClean="0"/>
              <a:t>USER: lunch #  Pass:  lunch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CCSD </a:t>
            </a:r>
            <a:r>
              <a:rPr lang="en-US" dirty="0"/>
              <a:t>patrons can now access ALL e-materials for their school through the new Cobb Digital Library!</a:t>
            </a:r>
          </a:p>
          <a:p>
            <a:r>
              <a:rPr lang="en-US" dirty="0"/>
              <a:t>To begin using the Cobb Digital Library from school or home, follow these easy steps:</a:t>
            </a:r>
          </a:p>
          <a:p>
            <a:r>
              <a:rPr lang="en-US" dirty="0"/>
              <a:t>1. Click on the logo or go to </a:t>
            </a:r>
            <a:r>
              <a:rPr lang="en-US" dirty="0">
                <a:hlinkClick r:id="rId2"/>
              </a:rPr>
              <a:t>http://cobb.mackinvia.com/</a:t>
            </a:r>
            <a:endParaRPr lang="en-US" dirty="0"/>
          </a:p>
          <a:p>
            <a:r>
              <a:rPr lang="en-US" dirty="0"/>
              <a:t>2. Enter your User ID (student number, or for teachers, badge ID) and the password read (Parents can contact the school media specialist for a generic ID and password if they wish to access the resources as well).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search box….Brit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266" y="2851150"/>
            <a:ext cx="5189856" cy="310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82" y="3394389"/>
            <a:ext cx="4665888" cy="1563073"/>
          </a:xfr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44463" y="100012"/>
            <a:ext cx="5937250" cy="381000"/>
          </a:xfrm>
          <a:prstGeom prst="rect">
            <a:avLst/>
          </a:prstGeom>
          <a:solidFill>
            <a:srgbClr val="1CB5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All Resources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-144463" y="100012"/>
            <a:ext cx="31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Britannica image quest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Encyclopaedia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 Britannica,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inc.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Description:Provides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 access to over two million images that can be used by both teachers and students. Includes images from the National Portrait Gallery, the Chicago History Museum, National Geographic Society, and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PlanetObserver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.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Britannica image ques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10" y="3394389"/>
            <a:ext cx="4717967" cy="15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9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docs.google.com/presentation/d/1gv5vW4jMVh6t7uT92UoZd-x5ovKdpFSlu5Ql9Cc1QOw/present?slide=id.i0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45</TotalTime>
  <Words>69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Quotable</vt:lpstr>
      <vt:lpstr>Cobb Digital Library</vt:lpstr>
      <vt:lpstr>MackinVia</vt:lpstr>
      <vt:lpstr>User:  mabry   Pass:  chargers USER: lunch #  Pass:  lunch #</vt:lpstr>
      <vt:lpstr>In search box….Brit</vt:lpstr>
      <vt:lpstr>Searching Google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Cobb Digital Library</dc:title>
  <dc:creator>Anita Norton</dc:creator>
  <cp:lastModifiedBy>Anita Norton</cp:lastModifiedBy>
  <cp:revision>4</cp:revision>
  <dcterms:created xsi:type="dcterms:W3CDTF">2017-08-28T02:32:01Z</dcterms:created>
  <dcterms:modified xsi:type="dcterms:W3CDTF">2018-03-15T19:02:01Z</dcterms:modified>
</cp:coreProperties>
</file>